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Layouts/slideLayout6.xml" ContentType="application/vnd.openxmlformats-officedocument.presentationml.slideLayout+xml"/>
  <Override PartName="/ppt/notesSlides/notesSlide38.xml" ContentType="application/vnd.openxmlformats-officedocument.presentationml.notesSlide+xml"/>
  <Override PartName="/ppt/notesSlides/notesSlide49.xml" ContentType="application/vnd.openxmlformats-officedocument.presentationml.notesSlide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27.xml" ContentType="application/vnd.openxmlformats-officedocument.presentationml.notesSlide+xml"/>
  <Override PartName="/ppt/notesSlides/notesSlide45.xml" ContentType="application/vnd.openxmlformats-officedocument.presentationml.notesSlide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34.xml" ContentType="application/vnd.openxmlformats-officedocument.presentationml.notesSlide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notesSlides/notesSlide23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8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37.xml" ContentType="application/vnd.openxmlformats-officedocument.presentationml.notesSlide+xml"/>
  <Default Extension="jpeg" ContentType="image/jpeg"/>
  <Override PartName="/ppt/notesSlides/notesSlide46.xml" ContentType="application/vnd.openxmlformats-officedocument.presentationml.notesSlid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44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51.xml" ContentType="application/vnd.openxmlformats-officedocument.presentationml.notesSlide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handoutMasters/handoutMaster1.xml" ContentType="application/vnd.openxmlformats-officedocument.presentationml.handoutMaster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notesSlides/notesSlide29.xml" ContentType="application/vnd.openxmlformats-officedocument.presentationml.notesSlide+xml"/>
  <Override PartName="/ppt/notesSlides/notesSlide47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Default Extension="wmf" ContentType="image/x-wmf"/>
  <Override PartName="/ppt/notesSlides/notesSlide18.xml" ContentType="application/vnd.openxmlformats-officedocument.presentationml.notesSlide+xml"/>
  <Override PartName="/ppt/notesSlides/notesSlide36.xml" ContentType="application/vnd.openxmlformats-officedocument.presentationml.notesSlide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notesSlides/notesSlide25.xml" ContentType="application/vnd.openxmlformats-officedocument.presentationml.notesSlide+xml"/>
  <Override PartName="/ppt/notesSlides/notesSlide43.xml" ContentType="application/vnd.openxmlformats-officedocument.presentationml.notes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50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53"/>
  </p:notesMasterIdLst>
  <p:handoutMasterIdLst>
    <p:handoutMasterId r:id="rId54"/>
  </p:handoutMasterIdLst>
  <p:sldIdLst>
    <p:sldId id="256" r:id="rId2"/>
    <p:sldId id="257" r:id="rId3"/>
    <p:sldId id="307" r:id="rId4"/>
    <p:sldId id="267" r:id="rId5"/>
    <p:sldId id="308" r:id="rId6"/>
    <p:sldId id="355" r:id="rId7"/>
    <p:sldId id="310" r:id="rId8"/>
    <p:sldId id="311" r:id="rId9"/>
    <p:sldId id="312" r:id="rId10"/>
    <p:sldId id="313" r:id="rId11"/>
    <p:sldId id="314" r:id="rId12"/>
    <p:sldId id="315" r:id="rId13"/>
    <p:sldId id="316" r:id="rId14"/>
    <p:sldId id="317" r:id="rId15"/>
    <p:sldId id="318" r:id="rId16"/>
    <p:sldId id="319" r:id="rId17"/>
    <p:sldId id="320" r:id="rId18"/>
    <p:sldId id="321" r:id="rId19"/>
    <p:sldId id="322" r:id="rId20"/>
    <p:sldId id="323" r:id="rId21"/>
    <p:sldId id="324" r:id="rId22"/>
    <p:sldId id="325" r:id="rId23"/>
    <p:sldId id="326" r:id="rId24"/>
    <p:sldId id="327" r:id="rId25"/>
    <p:sldId id="328" r:id="rId26"/>
    <p:sldId id="329" r:id="rId27"/>
    <p:sldId id="330" r:id="rId28"/>
    <p:sldId id="331" r:id="rId29"/>
    <p:sldId id="332" r:id="rId30"/>
    <p:sldId id="333" r:id="rId31"/>
    <p:sldId id="334" r:id="rId32"/>
    <p:sldId id="335" r:id="rId33"/>
    <p:sldId id="336" r:id="rId34"/>
    <p:sldId id="337" r:id="rId35"/>
    <p:sldId id="338" r:id="rId36"/>
    <p:sldId id="339" r:id="rId37"/>
    <p:sldId id="340" r:id="rId38"/>
    <p:sldId id="341" r:id="rId39"/>
    <p:sldId id="342" r:id="rId40"/>
    <p:sldId id="343" r:id="rId41"/>
    <p:sldId id="344" r:id="rId42"/>
    <p:sldId id="345" r:id="rId43"/>
    <p:sldId id="346" r:id="rId44"/>
    <p:sldId id="347" r:id="rId45"/>
    <p:sldId id="348" r:id="rId46"/>
    <p:sldId id="349" r:id="rId47"/>
    <p:sldId id="350" r:id="rId48"/>
    <p:sldId id="351" r:id="rId49"/>
    <p:sldId id="352" r:id="rId50"/>
    <p:sldId id="353" r:id="rId51"/>
    <p:sldId id="354" r:id="rId5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33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538" autoAdjust="0"/>
    <p:restoredTop sz="86471" autoAdjust="0"/>
  </p:normalViewPr>
  <p:slideViewPr>
    <p:cSldViewPr>
      <p:cViewPr varScale="1">
        <p:scale>
          <a:sx n="67" d="100"/>
          <a:sy n="67" d="100"/>
        </p:scale>
        <p:origin x="-222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073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notesMaster" Target="notesMasters/notesMaster1.xml"/><Relationship Id="rId58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viewProps" Target="view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fld id="{3B38A0D6-18CA-443B-95CB-656436F7B4C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9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19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3316" name="Rectangle 4"/>
          <p:cNvSpPr>
            <a:spLocks noGrp="1"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19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519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19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/>
              </a:defRPr>
            </a:lvl1pPr>
          </a:lstStyle>
          <a:p>
            <a:pPr>
              <a:defRPr/>
            </a:pPr>
            <a:fld id="{FE126EE8-29CE-42D3-A117-5DBC42D4A3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4766F92-B6F1-431D-A48F-7FBD2F8192AC}" type="slidenum">
              <a:rPr lang="en-US" smtClean="0">
                <a:latin typeface="Times New Roman" pitchFamily="18" charset="0"/>
              </a:rPr>
              <a:pPr/>
              <a:t>1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638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649417A-8304-403F-A8AE-B64CC014FD73}" type="slidenum">
              <a:rPr lang="en-US" smtClean="0">
                <a:latin typeface="Times New Roman" pitchFamily="18" charset="0"/>
              </a:rPr>
              <a:pPr/>
              <a:t>10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3481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FE86F40-0133-42F7-ABC2-3DED9F21F184}" type="slidenum">
              <a:rPr lang="en-US" smtClean="0">
                <a:latin typeface="Times New Roman" pitchFamily="18" charset="0"/>
              </a:rPr>
              <a:pPr/>
              <a:t>11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3686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7C6545E-9270-4EE1-9022-C3EC4F85F760}" type="slidenum">
              <a:rPr lang="en-US" smtClean="0">
                <a:latin typeface="Times New Roman" pitchFamily="18" charset="0"/>
              </a:rPr>
              <a:pPr/>
              <a:t>12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3891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8B3D823-0F70-4205-A35C-6E2BF36186D4}" type="slidenum">
              <a:rPr lang="en-US" smtClean="0">
                <a:latin typeface="Times New Roman" pitchFamily="18" charset="0"/>
              </a:rPr>
              <a:pPr/>
              <a:t>13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4096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60AAB1C-9F0A-4455-ADF6-8A07E46999CF}" type="slidenum">
              <a:rPr lang="en-US" smtClean="0">
                <a:latin typeface="Times New Roman" pitchFamily="18" charset="0"/>
              </a:rPr>
              <a:pPr/>
              <a:t>14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4301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D46EBFE-C189-4C52-AD12-353362F78C3A}" type="slidenum">
              <a:rPr lang="en-US" smtClean="0">
                <a:latin typeface="Times New Roman" pitchFamily="18" charset="0"/>
              </a:rPr>
              <a:pPr/>
              <a:t>15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4505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09434AD-68C4-4328-A967-31858111D8F5}" type="slidenum">
              <a:rPr lang="en-US" smtClean="0">
                <a:latin typeface="Times New Roman" pitchFamily="18" charset="0"/>
              </a:rPr>
              <a:pPr/>
              <a:t>16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4710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B44FF6E-66E9-4E9E-84D6-ED063D367D5C}" type="slidenum">
              <a:rPr lang="en-US" smtClean="0">
                <a:latin typeface="Times New Roman" pitchFamily="18" charset="0"/>
              </a:rPr>
              <a:pPr/>
              <a:t>17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4915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6047775-C159-4822-9D3A-4E0785C16E4D}" type="slidenum">
              <a:rPr lang="en-US" smtClean="0">
                <a:latin typeface="Times New Roman" pitchFamily="18" charset="0"/>
              </a:rPr>
              <a:pPr/>
              <a:t>18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5120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7774AD7-9A31-4BCA-9BBF-D8E761525F57}" type="slidenum">
              <a:rPr lang="en-US" smtClean="0">
                <a:latin typeface="Times New Roman" pitchFamily="18" charset="0"/>
              </a:rPr>
              <a:pPr/>
              <a:t>19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5325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D414675-D5D8-408F-9FBF-483555CC3238}" type="slidenum">
              <a:rPr lang="en-US" smtClean="0">
                <a:latin typeface="Times New Roman" pitchFamily="18" charset="0"/>
              </a:rPr>
              <a:pPr/>
              <a:t>2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843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70E6034-37A9-4FE1-83F0-0F049433FFB4}" type="slidenum">
              <a:rPr lang="en-US" smtClean="0">
                <a:latin typeface="Times New Roman" pitchFamily="18" charset="0"/>
              </a:rPr>
              <a:pPr/>
              <a:t>20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5529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A3E8792-482D-47F7-85D0-74D9C43BA692}" type="slidenum">
              <a:rPr lang="en-US" smtClean="0">
                <a:latin typeface="Times New Roman" pitchFamily="18" charset="0"/>
              </a:rPr>
              <a:pPr/>
              <a:t>21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5734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36400EC-43F7-4EDE-9A6B-9CF039896F9E}" type="slidenum">
              <a:rPr lang="en-US" smtClean="0">
                <a:latin typeface="Times New Roman" pitchFamily="18" charset="0"/>
              </a:rPr>
              <a:pPr/>
              <a:t>22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5939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695C48A-A963-4729-B5B2-CC595BB5E85F}" type="slidenum">
              <a:rPr lang="en-US" smtClean="0">
                <a:latin typeface="Times New Roman" pitchFamily="18" charset="0"/>
              </a:rPr>
              <a:pPr/>
              <a:t>23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6144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F28B7EE-6BC8-4248-B5AB-B3C02B836905}" type="slidenum">
              <a:rPr lang="en-US" smtClean="0">
                <a:latin typeface="Times New Roman" pitchFamily="18" charset="0"/>
              </a:rPr>
              <a:pPr/>
              <a:t>24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6349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5CB460A-C0E4-43E7-B467-5E543ECC77AE}" type="slidenum">
              <a:rPr lang="en-US" smtClean="0">
                <a:latin typeface="Times New Roman" pitchFamily="18" charset="0"/>
              </a:rPr>
              <a:pPr/>
              <a:t>25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6553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8E2453B-C3A4-4032-910E-C731A16B54CC}" type="slidenum">
              <a:rPr lang="en-US" smtClean="0">
                <a:latin typeface="Times New Roman" pitchFamily="18" charset="0"/>
              </a:rPr>
              <a:pPr/>
              <a:t>26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6758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60131C5-7A59-4FB7-9670-6BE5877E229D}" type="slidenum">
              <a:rPr lang="en-US" smtClean="0">
                <a:latin typeface="Times New Roman" pitchFamily="18" charset="0"/>
              </a:rPr>
              <a:pPr/>
              <a:t>27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6963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472CB6F-ABB8-46A0-A908-14248AA1602C}" type="slidenum">
              <a:rPr lang="en-US" smtClean="0">
                <a:latin typeface="Times New Roman" pitchFamily="18" charset="0"/>
              </a:rPr>
              <a:pPr/>
              <a:t>28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7168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2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A247276-B5CB-49F7-8EEF-CD8D6EDB4EEB}" type="slidenum">
              <a:rPr lang="en-US" smtClean="0">
                <a:latin typeface="Times New Roman" pitchFamily="18" charset="0"/>
              </a:rPr>
              <a:pPr/>
              <a:t>29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7373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D7EE8B64-4D23-4460-AACF-DDB66C00E930}" type="slidenum">
              <a:rPr lang="en-US" smtClean="0">
                <a:latin typeface="Times New Roman" pitchFamily="18" charset="0"/>
              </a:rPr>
              <a:pPr/>
              <a:t>3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2048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AB54B23-C1B3-49A7-8DF0-9CB08A21B99D}" type="slidenum">
              <a:rPr lang="en-US" smtClean="0">
                <a:latin typeface="Times New Roman" pitchFamily="18" charset="0"/>
              </a:rPr>
              <a:pPr/>
              <a:t>30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7577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65AA8701-3AA6-46BC-9E2F-0318470A9010}" type="slidenum">
              <a:rPr lang="en-US" smtClean="0">
                <a:latin typeface="Times New Roman" pitchFamily="18" charset="0"/>
              </a:rPr>
              <a:pPr/>
              <a:t>31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7782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97C0BDC-9CE5-42CA-97D7-860869781CFE}" type="slidenum">
              <a:rPr lang="en-US" smtClean="0">
                <a:latin typeface="Times New Roman" pitchFamily="18" charset="0"/>
              </a:rPr>
              <a:pPr/>
              <a:t>32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7987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D8C8D967-3562-440A-A0DD-E24096A16EA5}" type="slidenum">
              <a:rPr lang="en-US" smtClean="0">
                <a:latin typeface="Times New Roman" pitchFamily="18" charset="0"/>
              </a:rPr>
              <a:pPr/>
              <a:t>33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8192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6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AD964E9-6AA5-48EC-A57F-9DB44A50E97B}" type="slidenum">
              <a:rPr lang="en-US" smtClean="0">
                <a:latin typeface="Times New Roman" pitchFamily="18" charset="0"/>
              </a:rPr>
              <a:pPr/>
              <a:t>34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8397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39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CE098AB-FEF2-43CB-BFC0-1A726BD6E941}" type="slidenum">
              <a:rPr lang="en-US" smtClean="0">
                <a:latin typeface="Times New Roman" pitchFamily="18" charset="0"/>
              </a:rPr>
              <a:pPr/>
              <a:t>35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8601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709846E-156D-4201-B17B-8785D9CCA753}" type="slidenum">
              <a:rPr lang="en-US" smtClean="0">
                <a:latin typeface="Times New Roman" pitchFamily="18" charset="0"/>
              </a:rPr>
              <a:pPr/>
              <a:t>36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8806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80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01362161-8CBD-4B1A-97CD-CD13B25A4795}" type="slidenum">
              <a:rPr lang="en-US" smtClean="0">
                <a:latin typeface="Times New Roman" pitchFamily="18" charset="0"/>
              </a:rPr>
              <a:pPr/>
              <a:t>37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9011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01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6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15970BA0-4D9C-48F7-8FA7-4A84C8EF426D}" type="slidenum">
              <a:rPr lang="en-US" smtClean="0">
                <a:latin typeface="Times New Roman" pitchFamily="18" charset="0"/>
              </a:rPr>
              <a:pPr/>
              <a:t>38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9216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16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0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FAC13E5-8C84-4878-82E1-D7FE48AB5B76}" type="slidenum">
              <a:rPr lang="en-US" smtClean="0">
                <a:latin typeface="Times New Roman" pitchFamily="18" charset="0"/>
              </a:rPr>
              <a:pPr/>
              <a:t>39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9421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21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94DABA0-4CB8-4097-B103-864C286D67B3}" type="slidenum">
              <a:rPr lang="en-US" smtClean="0">
                <a:latin typeface="Times New Roman" pitchFamily="18" charset="0"/>
              </a:rPr>
              <a:pPr/>
              <a:t>4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2253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89E14C79-4DE7-47A4-90BD-293E000F85F5}" type="slidenum">
              <a:rPr lang="en-US" smtClean="0">
                <a:latin typeface="Times New Roman" pitchFamily="18" charset="0"/>
              </a:rPr>
              <a:pPr/>
              <a:t>40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9625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5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D3EDACD-4F23-4719-AECE-AD77E62E64A9}" type="slidenum">
              <a:rPr lang="en-US" smtClean="0">
                <a:latin typeface="Times New Roman" pitchFamily="18" charset="0"/>
              </a:rPr>
              <a:pPr/>
              <a:t>41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9830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83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9363E21-1D54-4F2B-B0C8-3B3A4A057DD4}" type="slidenum">
              <a:rPr lang="en-US" smtClean="0">
                <a:latin typeface="Times New Roman" pitchFamily="18" charset="0"/>
              </a:rPr>
              <a:pPr/>
              <a:t>42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0035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035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1559D5B-FF77-46D3-AA90-9A4C564F0619}" type="slidenum">
              <a:rPr lang="en-US" smtClean="0">
                <a:latin typeface="Times New Roman" pitchFamily="18" charset="0"/>
              </a:rPr>
              <a:pPr/>
              <a:t>43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0240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24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4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C1D974E-5AE2-4BE1-829C-45423820A5CE}" type="slidenum">
              <a:rPr lang="en-US" smtClean="0">
                <a:latin typeface="Times New Roman" pitchFamily="18" charset="0"/>
              </a:rPr>
              <a:pPr/>
              <a:t>44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0445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8887E59-3414-4070-9CF6-4995C1865FE0}" type="slidenum">
              <a:rPr lang="en-US" smtClean="0">
                <a:latin typeface="Times New Roman" pitchFamily="18" charset="0"/>
              </a:rPr>
              <a:pPr/>
              <a:t>45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0649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B308B70-2C02-4F14-BBB2-57D16ACAF7DF}" type="slidenum">
              <a:rPr lang="en-US" smtClean="0">
                <a:latin typeface="Times New Roman" pitchFamily="18" charset="0"/>
              </a:rPr>
              <a:pPr/>
              <a:t>46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0854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1D87658-535C-4232-82E8-1A67669E6440}" type="slidenum">
              <a:rPr lang="en-US" smtClean="0">
                <a:latin typeface="Times New Roman" pitchFamily="18" charset="0"/>
              </a:rPr>
              <a:pPr/>
              <a:t>47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1059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05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4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78E8112-7418-46A2-A945-96EA2B7FD5E6}" type="slidenum">
              <a:rPr lang="en-US" smtClean="0">
                <a:latin typeface="Times New Roman" pitchFamily="18" charset="0"/>
              </a:rPr>
              <a:pPr/>
              <a:t>48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1264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8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7D6D82C-86B2-43AE-8E4F-859BD2699868}" type="slidenum">
              <a:rPr lang="en-US" smtClean="0">
                <a:latin typeface="Times New Roman" pitchFamily="18" charset="0"/>
              </a:rPr>
              <a:pPr/>
              <a:t>49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1469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46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323C913-A6CD-463E-A9C4-79EE13930C8D}" type="slidenum">
              <a:rPr lang="en-US" smtClean="0">
                <a:latin typeface="Times New Roman" pitchFamily="18" charset="0"/>
              </a:rPr>
              <a:pPr/>
              <a:t>5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2457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3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0AEF463-0E4A-46ED-BB8B-3E8DF77D6118}" type="slidenum">
              <a:rPr lang="en-US" smtClean="0">
                <a:latin typeface="Times New Roman" pitchFamily="18" charset="0"/>
              </a:rPr>
              <a:pPr/>
              <a:t>50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16738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67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8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E304538-B6FA-413B-9BB8-C5228FAF05A1}" type="slidenum">
              <a:rPr lang="en-US" smtClean="0">
                <a:latin typeface="Times New Roman" pitchFamily="18" charset="0"/>
              </a:rPr>
              <a:pPr/>
              <a:t>51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11878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878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660BB7E-22F8-4ED9-8EC9-CDEFFB62A666}" type="slidenum">
              <a:rPr lang="en-US" smtClean="0">
                <a:latin typeface="Times New Roman" pitchFamily="18" charset="0"/>
              </a:rPr>
              <a:pPr/>
              <a:t>6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26626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912CB0D-3637-458E-AB9A-DD5400012AE0}" type="slidenum">
              <a:rPr lang="en-US" smtClean="0">
                <a:latin typeface="Times New Roman" pitchFamily="18" charset="0"/>
              </a:rPr>
              <a:pPr/>
              <a:t>7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28674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5AD31635-0904-4B4C-AE7F-A7DFDCED52DC}" type="slidenum">
              <a:rPr lang="en-US" smtClean="0">
                <a:latin typeface="Times New Roman" pitchFamily="18" charset="0"/>
              </a:rPr>
              <a:pPr/>
              <a:t>8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30722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304F041-54AB-4A0E-BEDF-4215914955B3}" type="slidenum">
              <a:rPr lang="en-US" smtClean="0">
                <a:latin typeface="Times New Roman" pitchFamily="18" charset="0"/>
              </a:rPr>
              <a:pPr/>
              <a:t>9</a:t>
            </a:fld>
            <a:endParaRPr lang="en-US" smtClean="0">
              <a:latin typeface="Times New Roman" pitchFamily="18" charset="0"/>
            </a:endParaRPr>
          </a:p>
        </p:txBody>
      </p:sp>
      <p:sp>
        <p:nvSpPr>
          <p:cNvPr id="32770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>
              <a:latin typeface="Times New Roman" pitchFamily="18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B3A02C-5013-4AD7-BA8C-3B26889725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ACBF0C-562F-4BAE-9CD5-5BEFC866FD9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604B8E-A360-4B83-A024-CC8A36DFFBC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1786B1-8EC6-4475-9F6D-0C4AB297AC4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3AE68B-D961-4EF2-93C2-8A8FD72544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C22FEE-81ED-494E-93B3-F7D783DAD1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127106-11A5-46BF-83F2-5BA847B8AE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7E236F-D9E4-4CF2-8B29-AD5C23D1423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A9577D-81C3-4F7C-B344-A38014088FA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E5DDDE-F2D4-4A31-AB67-7F16493C012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90D4E0-FD1F-461A-8D90-8C1EB44A03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366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defRPr sz="1400"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400">
                <a:latin typeface="Times New Roman"/>
              </a:defRPr>
            </a:lvl1pPr>
          </a:lstStyle>
          <a:p>
            <a:pPr>
              <a:defRPr/>
            </a:pPr>
            <a:fld id="{73938FF1-CB86-4758-9527-F65F4834295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ransition>
    <p:zoom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14.xml"/><Relationship Id="rId13" Type="http://schemas.openxmlformats.org/officeDocument/2006/relationships/slide" Target="slide24.xml"/><Relationship Id="rId18" Type="http://schemas.openxmlformats.org/officeDocument/2006/relationships/slide" Target="slide34.xml"/><Relationship Id="rId26" Type="http://schemas.openxmlformats.org/officeDocument/2006/relationships/slide" Target="slide50.xml"/><Relationship Id="rId3" Type="http://schemas.openxmlformats.org/officeDocument/2006/relationships/slide" Target="slide4.xml"/><Relationship Id="rId21" Type="http://schemas.openxmlformats.org/officeDocument/2006/relationships/slide" Target="slide40.xml"/><Relationship Id="rId7" Type="http://schemas.openxmlformats.org/officeDocument/2006/relationships/slide" Target="slide12.xml"/><Relationship Id="rId12" Type="http://schemas.openxmlformats.org/officeDocument/2006/relationships/slide" Target="slide22.xml"/><Relationship Id="rId17" Type="http://schemas.openxmlformats.org/officeDocument/2006/relationships/slide" Target="slide32.xml"/><Relationship Id="rId25" Type="http://schemas.openxmlformats.org/officeDocument/2006/relationships/slide" Target="slide48.xml"/><Relationship Id="rId2" Type="http://schemas.openxmlformats.org/officeDocument/2006/relationships/notesSlide" Target="../notesSlides/notesSlide1.xml"/><Relationship Id="rId16" Type="http://schemas.openxmlformats.org/officeDocument/2006/relationships/slide" Target="slide30.xml"/><Relationship Id="rId20" Type="http://schemas.openxmlformats.org/officeDocument/2006/relationships/slide" Target="slide38.xml"/><Relationship Id="rId1" Type="http://schemas.openxmlformats.org/officeDocument/2006/relationships/slideLayout" Target="../slideLayouts/slideLayout7.xml"/><Relationship Id="rId6" Type="http://schemas.openxmlformats.org/officeDocument/2006/relationships/slide" Target="slide10.xml"/><Relationship Id="rId11" Type="http://schemas.openxmlformats.org/officeDocument/2006/relationships/slide" Target="slide20.xml"/><Relationship Id="rId24" Type="http://schemas.openxmlformats.org/officeDocument/2006/relationships/slide" Target="slide46.xml"/><Relationship Id="rId5" Type="http://schemas.openxmlformats.org/officeDocument/2006/relationships/slide" Target="slide8.xml"/><Relationship Id="rId15" Type="http://schemas.openxmlformats.org/officeDocument/2006/relationships/slide" Target="slide28.xml"/><Relationship Id="rId23" Type="http://schemas.openxmlformats.org/officeDocument/2006/relationships/slide" Target="slide44.xml"/><Relationship Id="rId10" Type="http://schemas.openxmlformats.org/officeDocument/2006/relationships/slide" Target="slide18.xml"/><Relationship Id="rId19" Type="http://schemas.openxmlformats.org/officeDocument/2006/relationships/slide" Target="slide36.xml"/><Relationship Id="rId4" Type="http://schemas.openxmlformats.org/officeDocument/2006/relationships/slide" Target="slide6.xml"/><Relationship Id="rId9" Type="http://schemas.openxmlformats.org/officeDocument/2006/relationships/slide" Target="slide16.xml"/><Relationship Id="rId14" Type="http://schemas.openxmlformats.org/officeDocument/2006/relationships/slide" Target="slide26.xml"/><Relationship Id="rId22" Type="http://schemas.openxmlformats.org/officeDocument/2006/relationships/slide" Target="slide42.xml"/><Relationship Id="rId27" Type="http://schemas.openxmlformats.org/officeDocument/2006/relationships/slide" Target="slide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AutoShape 89">
            <a:hlinkClick r:id="rId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3" action="ppaction://hlinksldjump"/>
              </a:rPr>
              <a:t>200</a:t>
            </a:r>
            <a:endParaRPr lang="en-US" sz="3600" b="1"/>
          </a:p>
        </p:txBody>
      </p:sp>
      <p:sp>
        <p:nvSpPr>
          <p:cNvPr id="15362" name="AutoShape 90">
            <a:hlinkClick r:id="rId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4" action="ppaction://hlinksldjump"/>
              </a:rPr>
              <a:t>300</a:t>
            </a:r>
            <a:endParaRPr lang="en-US" sz="3600" b="1">
              <a:hlinkClick r:id="rId4" action="ppaction://hlinksldjump"/>
            </a:endParaRPr>
          </a:p>
        </p:txBody>
      </p:sp>
      <p:sp>
        <p:nvSpPr>
          <p:cNvPr id="15363" name="AutoShape 91">
            <a:hlinkClick r:id="rId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5" action="ppaction://hlinksldjump"/>
              </a:rPr>
              <a:t>400</a:t>
            </a:r>
            <a:endParaRPr lang="en-US" sz="3600" b="1">
              <a:hlinkClick r:id="rId5" action="ppaction://hlinksldjump"/>
            </a:endParaRPr>
          </a:p>
        </p:txBody>
      </p:sp>
      <p:sp>
        <p:nvSpPr>
          <p:cNvPr id="15364" name="AutoShape 92">
            <a:hlinkClick r:id="rId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6" action="ppaction://hlinksldjump"/>
              </a:rPr>
              <a:t>500</a:t>
            </a:r>
            <a:endParaRPr lang="en-US" sz="3600" b="1"/>
          </a:p>
        </p:txBody>
      </p:sp>
      <p:sp>
        <p:nvSpPr>
          <p:cNvPr id="15365" name="AutoShape 101">
            <a:hlinkClick r:id="rId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7" action="ppaction://hlinksldjump"/>
              </a:rPr>
              <a:t>100</a:t>
            </a:r>
            <a:endParaRPr lang="en-US" sz="3600" b="1">
              <a:latin typeface="Garamond" pitchFamily="18" charset="0"/>
            </a:endParaRPr>
          </a:p>
        </p:txBody>
      </p:sp>
      <p:sp>
        <p:nvSpPr>
          <p:cNvPr id="15366" name="AutoShape 102">
            <a:hlinkClick r:id="rId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8" action="ppaction://hlinksldjump"/>
              </a:rPr>
              <a:t>200</a:t>
            </a:r>
            <a:endParaRPr lang="en-US" sz="3600" b="1">
              <a:hlinkClick r:id="rId8" action="ppaction://hlinksldjump"/>
            </a:endParaRPr>
          </a:p>
        </p:txBody>
      </p:sp>
      <p:sp>
        <p:nvSpPr>
          <p:cNvPr id="15367" name="AutoShape 103">
            <a:hlinkClick r:id="rId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9" action="ppaction://hlinksldjump"/>
              </a:rPr>
              <a:t>300</a:t>
            </a:r>
            <a:endParaRPr lang="en-US" sz="3600" b="1"/>
          </a:p>
        </p:txBody>
      </p:sp>
      <p:sp>
        <p:nvSpPr>
          <p:cNvPr id="15368" name="AutoShape 104">
            <a:hlinkClick r:id="rId1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0" action="ppaction://hlinksldjump"/>
              </a:rPr>
              <a:t>400</a:t>
            </a:r>
            <a:endParaRPr lang="en-US" sz="3600" b="1"/>
          </a:p>
        </p:txBody>
      </p:sp>
      <p:sp>
        <p:nvSpPr>
          <p:cNvPr id="15369" name="AutoShape 105">
            <a:hlinkClick r:id="rId1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1" action="ppaction://hlinksldjump"/>
              </a:rPr>
              <a:t>500</a:t>
            </a:r>
            <a:endParaRPr lang="en-US" sz="3600" b="1"/>
          </a:p>
        </p:txBody>
      </p:sp>
      <p:sp>
        <p:nvSpPr>
          <p:cNvPr id="15370" name="AutoShape 106">
            <a:hlinkClick r:id="rId1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2" action="ppaction://hlinksldjump"/>
              </a:rPr>
              <a:t>100</a:t>
            </a:r>
            <a:endParaRPr lang="en-US" sz="3600" b="1"/>
          </a:p>
        </p:txBody>
      </p:sp>
      <p:sp>
        <p:nvSpPr>
          <p:cNvPr id="15371" name="AutoShape 107">
            <a:hlinkClick r:id="rId1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3" action="ppaction://hlinksldjump"/>
              </a:rPr>
              <a:t>200</a:t>
            </a:r>
            <a:endParaRPr lang="en-US" sz="3600" b="1"/>
          </a:p>
        </p:txBody>
      </p:sp>
      <p:sp>
        <p:nvSpPr>
          <p:cNvPr id="15372" name="AutoShape 108">
            <a:hlinkClick r:id="rId1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4" action="ppaction://hlinksldjump"/>
              </a:rPr>
              <a:t>300</a:t>
            </a:r>
            <a:endParaRPr lang="en-US" sz="3600" b="1"/>
          </a:p>
        </p:txBody>
      </p:sp>
      <p:sp>
        <p:nvSpPr>
          <p:cNvPr id="15373" name="AutoShape 109">
            <a:hlinkClick r:id="rId1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5" action="ppaction://hlinksldjump"/>
              </a:rPr>
              <a:t>400</a:t>
            </a:r>
            <a:endParaRPr lang="en-US" sz="3600" b="1"/>
          </a:p>
        </p:txBody>
      </p:sp>
      <p:sp>
        <p:nvSpPr>
          <p:cNvPr id="15374" name="AutoShape 110">
            <a:hlinkClick r:id="rId1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6" action="ppaction://hlinksldjump"/>
              </a:rPr>
              <a:t>500</a:t>
            </a:r>
            <a:endParaRPr lang="en-US" sz="3600" b="1"/>
          </a:p>
        </p:txBody>
      </p:sp>
      <p:sp>
        <p:nvSpPr>
          <p:cNvPr id="15375" name="AutoShape 111">
            <a:hlinkClick r:id="rId1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7" action="ppaction://hlinksldjump"/>
              </a:rPr>
              <a:t>100</a:t>
            </a:r>
            <a:endParaRPr lang="en-US" sz="3600" b="1"/>
          </a:p>
        </p:txBody>
      </p:sp>
      <p:sp>
        <p:nvSpPr>
          <p:cNvPr id="15376" name="AutoShape 112">
            <a:hlinkClick r:id="rId1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8" action="ppaction://hlinksldjump"/>
              </a:rPr>
              <a:t>200</a:t>
            </a:r>
            <a:endParaRPr lang="en-US" sz="3600" b="1"/>
          </a:p>
        </p:txBody>
      </p:sp>
      <p:sp>
        <p:nvSpPr>
          <p:cNvPr id="15377" name="AutoShape 113">
            <a:hlinkClick r:id="rId1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9" action="ppaction://hlinksldjump"/>
              </a:rPr>
              <a:t>300</a:t>
            </a:r>
            <a:endParaRPr lang="en-US" sz="3600" b="1"/>
          </a:p>
        </p:txBody>
      </p:sp>
      <p:sp>
        <p:nvSpPr>
          <p:cNvPr id="15378" name="AutoShape 114">
            <a:hlinkClick r:id="rId2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0" action="ppaction://hlinksldjump"/>
              </a:rPr>
              <a:t>400</a:t>
            </a:r>
            <a:endParaRPr lang="en-US" sz="3600" b="1"/>
          </a:p>
        </p:txBody>
      </p:sp>
      <p:sp>
        <p:nvSpPr>
          <p:cNvPr id="15379" name="AutoShape 115">
            <a:hlinkClick r:id="rId2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1" action="ppaction://hlinksldjump"/>
              </a:rPr>
              <a:t>500</a:t>
            </a:r>
            <a:endParaRPr lang="en-US" sz="3600" b="1"/>
          </a:p>
        </p:txBody>
      </p:sp>
      <p:sp>
        <p:nvSpPr>
          <p:cNvPr id="15380" name="AutoShape 116">
            <a:hlinkClick r:id="rId2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2" action="ppaction://hlinksldjump"/>
              </a:rPr>
              <a:t>100</a:t>
            </a:r>
            <a:endParaRPr lang="en-US" sz="3600" b="1"/>
          </a:p>
        </p:txBody>
      </p:sp>
      <p:sp>
        <p:nvSpPr>
          <p:cNvPr id="15381" name="AutoShape 117">
            <a:hlinkClick r:id="rId2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3" action="ppaction://hlinksldjump"/>
              </a:rPr>
              <a:t>200</a:t>
            </a:r>
            <a:endParaRPr lang="en-US" sz="3600" b="1"/>
          </a:p>
        </p:txBody>
      </p:sp>
      <p:sp>
        <p:nvSpPr>
          <p:cNvPr id="15382" name="AutoShape 118">
            <a:hlinkClick r:id="rId2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4" action="ppaction://hlinksldjump"/>
              </a:rPr>
              <a:t>300</a:t>
            </a:r>
            <a:endParaRPr lang="en-US" sz="3600" b="1"/>
          </a:p>
        </p:txBody>
      </p:sp>
      <p:sp>
        <p:nvSpPr>
          <p:cNvPr id="15383" name="AutoShape 119">
            <a:hlinkClick r:id="rId2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5" action="ppaction://hlinksldjump"/>
              </a:rPr>
              <a:t>400</a:t>
            </a:r>
            <a:endParaRPr lang="en-US" sz="3600" b="1"/>
          </a:p>
        </p:txBody>
      </p:sp>
      <p:sp>
        <p:nvSpPr>
          <p:cNvPr id="15384" name="AutoShape 120">
            <a:hlinkClick r:id="rId2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6" action="ppaction://hlinksldjump"/>
              </a:rPr>
              <a:t>500</a:t>
            </a:r>
            <a:endParaRPr lang="en-US" sz="3600" b="1"/>
          </a:p>
        </p:txBody>
      </p:sp>
      <p:sp>
        <p:nvSpPr>
          <p:cNvPr id="15385" name="AutoShape 40">
            <a:hlinkClick r:id="rId2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" action="ppaction://hlinkshowjump?jump=nextslide"/>
              </a:rPr>
              <a:t>100</a:t>
            </a:r>
            <a:endParaRPr lang="en-US" sz="3600" b="1"/>
          </a:p>
        </p:txBody>
      </p:sp>
      <p:sp>
        <p:nvSpPr>
          <p:cNvPr id="15386" name="Rectangle 58"/>
          <p:cNvSpPr>
            <a:spLocks noChangeArrowheads="1"/>
          </p:cNvSpPr>
          <p:nvPr/>
        </p:nvSpPr>
        <p:spPr bwMode="auto">
          <a:xfrm>
            <a:off x="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2800" b="1">
                <a:solidFill>
                  <a:schemeClr val="bg1"/>
                </a:solidFill>
                <a:latin typeface="Garamond" pitchFamily="18" charset="0"/>
              </a:rPr>
              <a:t>People</a:t>
            </a:r>
          </a:p>
        </p:txBody>
      </p:sp>
      <p:sp>
        <p:nvSpPr>
          <p:cNvPr id="15387" name="Rectangle 97"/>
          <p:cNvSpPr>
            <a:spLocks noChangeArrowheads="1"/>
          </p:cNvSpPr>
          <p:nvPr/>
        </p:nvSpPr>
        <p:spPr bwMode="auto">
          <a:xfrm>
            <a:off x="18288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2600" b="1">
                <a:solidFill>
                  <a:schemeClr val="bg1"/>
                </a:solidFill>
                <a:latin typeface="Garamond" pitchFamily="18" charset="0"/>
              </a:rPr>
              <a:t>The </a:t>
            </a:r>
          </a:p>
          <a:p>
            <a:pPr algn="ctr" eaLnBrk="0" hangingPunct="0"/>
            <a:r>
              <a:rPr lang="en-US" sz="2600" b="1">
                <a:solidFill>
                  <a:schemeClr val="bg1"/>
                </a:solidFill>
                <a:latin typeface="Garamond" pitchFamily="18" charset="0"/>
              </a:rPr>
              <a:t>Crusades  </a:t>
            </a:r>
          </a:p>
        </p:txBody>
      </p:sp>
      <p:sp>
        <p:nvSpPr>
          <p:cNvPr id="15388" name="Rectangle 98"/>
          <p:cNvSpPr>
            <a:spLocks noChangeArrowheads="1"/>
          </p:cNvSpPr>
          <p:nvPr/>
        </p:nvSpPr>
        <p:spPr bwMode="auto">
          <a:xfrm>
            <a:off x="36576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2800" b="1">
                <a:solidFill>
                  <a:schemeClr val="bg1"/>
                </a:solidFill>
                <a:latin typeface="Garamond" pitchFamily="18" charset="0"/>
              </a:rPr>
              <a:t>Life &amp;</a:t>
            </a:r>
          </a:p>
          <a:p>
            <a:pPr algn="ctr" eaLnBrk="0" hangingPunct="0"/>
            <a:r>
              <a:rPr lang="en-US" sz="2800" b="1">
                <a:solidFill>
                  <a:schemeClr val="bg1"/>
                </a:solidFill>
                <a:latin typeface="Garamond" pitchFamily="18" charset="0"/>
              </a:rPr>
              <a:t>Feudalism</a:t>
            </a:r>
          </a:p>
        </p:txBody>
      </p:sp>
      <p:sp>
        <p:nvSpPr>
          <p:cNvPr id="15389" name="Rectangle 99"/>
          <p:cNvSpPr>
            <a:spLocks noChangeArrowheads="1"/>
          </p:cNvSpPr>
          <p:nvPr/>
        </p:nvSpPr>
        <p:spPr bwMode="auto">
          <a:xfrm>
            <a:off x="54864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2800" b="1">
                <a:solidFill>
                  <a:schemeClr val="bg1"/>
                </a:solidFill>
                <a:latin typeface="Garamond" pitchFamily="18" charset="0"/>
              </a:rPr>
              <a:t>Castles</a:t>
            </a:r>
          </a:p>
        </p:txBody>
      </p:sp>
      <p:sp>
        <p:nvSpPr>
          <p:cNvPr id="15390" name="Rectangle 100"/>
          <p:cNvSpPr>
            <a:spLocks noChangeArrowheads="1"/>
          </p:cNvSpPr>
          <p:nvPr/>
        </p:nvSpPr>
        <p:spPr bwMode="auto">
          <a:xfrm>
            <a:off x="73152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r>
              <a:rPr lang="en-US" sz="2800" b="1">
                <a:solidFill>
                  <a:schemeClr val="bg1"/>
                </a:solidFill>
                <a:latin typeface="Garamond" pitchFamily="18" charset="0"/>
              </a:rPr>
              <a:t>Anything</a:t>
            </a:r>
          </a:p>
          <a:p>
            <a:pPr algn="ctr" eaLnBrk="0" hangingPunct="0"/>
            <a:r>
              <a:rPr lang="en-US" sz="2800" b="1">
                <a:solidFill>
                  <a:schemeClr val="bg1"/>
                </a:solidFill>
                <a:latin typeface="Garamond" pitchFamily="18" charset="0"/>
              </a:rPr>
              <a:t>goes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What was the first and last name of the king that got defeated at the battle of Stamford bridge?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AutoShape 1029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35842" name="Rectangle 1033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620000" cy="1143000"/>
          </a:xfrm>
        </p:spPr>
        <p:txBody>
          <a:bodyPr/>
          <a:lstStyle/>
          <a:p>
            <a:r>
              <a:rPr lang="en-US" sz="2800" smtClean="0">
                <a:solidFill>
                  <a:schemeClr val="tx1"/>
                </a:solidFill>
                <a:cs typeface="Arial" charset="0"/>
              </a:rPr>
              <a:t>HARALD HARDRADA</a:t>
            </a:r>
            <a:r>
              <a:rPr lang="en-US" sz="2800" b="1" smtClean="0">
                <a:solidFill>
                  <a:srgbClr val="CC0000"/>
                </a:solidFill>
                <a:cs typeface="Arial" charset="0"/>
              </a:rPr>
              <a:t/>
            </a:r>
            <a:br>
              <a:rPr lang="en-US" sz="2800" b="1" smtClean="0">
                <a:solidFill>
                  <a:srgbClr val="CC0000"/>
                </a:solidFill>
                <a:cs typeface="Arial" charset="0"/>
              </a:rPr>
            </a:br>
            <a:endParaRPr lang="en-US" sz="2800" b="1" smtClean="0">
              <a:solidFill>
                <a:srgbClr val="CC0000"/>
              </a:solidFill>
              <a:cs typeface="Arial" charset="0"/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Rectangle 2055"/>
          <p:cNvSpPr>
            <a:spLocks noGrp="1" noChangeArrowheads="1"/>
          </p:cNvSpPr>
          <p:nvPr>
            <p:ph type="subTitle" idx="1"/>
          </p:nvPr>
        </p:nvSpPr>
        <p:spPr>
          <a:xfrm>
            <a:off x="762000" y="2209800"/>
            <a:ext cx="7239000" cy="1752600"/>
          </a:xfrm>
        </p:spPr>
        <p:txBody>
          <a:bodyPr/>
          <a:lstStyle/>
          <a:p>
            <a:r>
              <a:rPr lang="en-US" sz="4000" smtClean="0"/>
              <a:t>How many total crusades were there?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7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39938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9</a:t>
            </a:r>
            <a:endParaRPr lang="en-US" smtClean="0">
              <a:cs typeface="Times New Roman" pitchFamily="18" charset="0"/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5" name="Rectangle 2056"/>
          <p:cNvSpPr>
            <a:spLocks noGrp="1" noChangeArrowheads="1"/>
          </p:cNvSpPr>
          <p:nvPr>
            <p:ph type="subTitle" idx="1"/>
          </p:nvPr>
        </p:nvSpPr>
        <p:spPr>
          <a:xfrm>
            <a:off x="990600" y="1981200"/>
            <a:ext cx="7239000" cy="1752600"/>
          </a:xfrm>
        </p:spPr>
        <p:txBody>
          <a:bodyPr/>
          <a:lstStyle/>
          <a:p>
            <a:r>
              <a:rPr lang="en-US" sz="4000" smtClean="0"/>
              <a:t>Name four reasons people went on crusades?</a:t>
            </a:r>
            <a:endParaRPr lang="en-US" sz="4000" smtClean="0">
              <a:cs typeface="Times New Roman" pitchFamily="18" charset="0"/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3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44034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>
                <a:cs typeface="Times New Roman" pitchFamily="18" charset="0"/>
              </a:rPr>
              <a:t>$, Land, free pass, get rid of Muslims in holy land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1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Who was the leader for the first crusaders?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29" name="AutoShape 2052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48130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Duke Godffrey</a:t>
            </a:r>
          </a:p>
        </p:txBody>
      </p:sp>
    </p:spTree>
  </p:cSld>
  <p:clrMapOvr>
    <a:masterClrMapping/>
  </p:clrMapOvr>
  <p:transition>
    <p:zoom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7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What King got kidnapped and ransomed in the third crusade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5" name="AutoShape 2052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52226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King Richard “the Lion Heart”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17410" name="Text Box 3"/>
          <p:cNvSpPr txBox="1">
            <a:spLocks noChangeArrowheads="1"/>
          </p:cNvSpPr>
          <p:nvPr/>
        </p:nvSpPr>
        <p:spPr bwMode="auto">
          <a:xfrm>
            <a:off x="4937125" y="2863850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 eaLnBrk="0" hangingPunct="0">
              <a:spcBef>
                <a:spcPct val="50000"/>
              </a:spcBef>
            </a:pPr>
            <a:endParaRPr lang="en-US" sz="2400"/>
          </a:p>
        </p:txBody>
      </p:sp>
      <p:sp>
        <p:nvSpPr>
          <p:cNvPr id="17411" name="Rectangle 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People of Germany are called?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3200" b="1" i="1" u="sng" smtClean="0">
                <a:solidFill>
                  <a:srgbClr val="CC3300"/>
                </a:solidFill>
              </a:rPr>
              <a:t>DAILY DOUBLE</a:t>
            </a:r>
            <a:r>
              <a:rPr lang="en-US" sz="3200" smtClean="0"/>
              <a:t/>
            </a:r>
            <a:br>
              <a:rPr lang="en-US" sz="3200" smtClean="0"/>
            </a:br>
            <a:r>
              <a:rPr lang="en-US" sz="3200" smtClean="0"/>
              <a:t>At what city did the crusaders eat people?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1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56322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Antioch</a:t>
            </a:r>
          </a:p>
        </p:txBody>
      </p:sp>
    </p:spTree>
  </p:cSld>
  <p:clrMapOvr>
    <a:masterClrMapping/>
  </p:clrMapOvr>
  <p:transition>
    <p:zoom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What group of people were not free men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7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60418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serfs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5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Purpose of a castle (I said they were made for this)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64514" name="Rectangle 8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8001000" cy="1600200"/>
          </a:xfrm>
        </p:spPr>
        <p:txBody>
          <a:bodyPr/>
          <a:lstStyle/>
          <a:p>
            <a:r>
              <a:rPr lang="en-US" smtClean="0"/>
              <a:t>Defense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1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This person made a university for just noble children.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09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68610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>
                <a:solidFill>
                  <a:schemeClr val="tx1"/>
                </a:solidFill>
              </a:rPr>
              <a:t>Charlemagne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7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The Danes traveled around on these?</a:t>
            </a:r>
            <a:br>
              <a:rPr lang="en-US" sz="4000" smtClean="0"/>
            </a:br>
            <a:r>
              <a:rPr lang="en-US" sz="4000" smtClean="0"/>
              <a:t>Be specific.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2706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2590800"/>
          </a:xfrm>
        </p:spPr>
        <p:txBody>
          <a:bodyPr/>
          <a:lstStyle/>
          <a:p>
            <a:r>
              <a:rPr lang="en-US" smtClean="0"/>
              <a:t>Longships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19458" name="AutoShape 5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9459" name="Text Box 6"/>
          <p:cNvSpPr txBox="1">
            <a:spLocks noChangeArrowheads="1"/>
          </p:cNvSpPr>
          <p:nvPr/>
        </p:nvSpPr>
        <p:spPr bwMode="auto">
          <a:xfrm>
            <a:off x="4752975" y="2555875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 eaLnBrk="0" hangingPunct="0">
              <a:spcBef>
                <a:spcPct val="50000"/>
              </a:spcBef>
            </a:pPr>
            <a:endParaRPr lang="en-US" sz="2400"/>
          </a:p>
        </p:txBody>
      </p:sp>
      <p:sp>
        <p:nvSpPr>
          <p:cNvPr id="19460" name="Rectangle 9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Saxon</a:t>
            </a:r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3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533400" y="2286000"/>
            <a:ext cx="8229600" cy="1752600"/>
          </a:xfrm>
        </p:spPr>
        <p:txBody>
          <a:bodyPr/>
          <a:lstStyle/>
          <a:p>
            <a:r>
              <a:rPr lang="en-US" sz="4000" smtClean="0">
                <a:solidFill>
                  <a:schemeClr val="tx1"/>
                </a:solidFill>
              </a:rPr>
              <a:t>A mound of dirt and rock constructed in order to raise the level of the castle?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1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76802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Motte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49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Protects the important people</a:t>
            </a:r>
            <a:endParaRPr lang="el-GR" sz="3200" smtClean="0">
              <a:cs typeface="Times New Roman" pitchFamily="18" charset="0"/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7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80898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Keep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5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762000" y="2286000"/>
            <a:ext cx="7772400" cy="1143000"/>
          </a:xfrm>
        </p:spPr>
        <p:txBody>
          <a:bodyPr/>
          <a:lstStyle/>
          <a:p>
            <a:r>
              <a:rPr lang="en-US" sz="4000" smtClean="0">
                <a:solidFill>
                  <a:schemeClr val="tx1"/>
                </a:solidFill>
              </a:rPr>
              <a:t>At the top of each tower was…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3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84994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Parapet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1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Building were the portcullis and draw bridge were?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89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89090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Barbican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7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Inner open space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5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3186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828800"/>
          </a:xfrm>
        </p:spPr>
        <p:txBody>
          <a:bodyPr/>
          <a:lstStyle/>
          <a:p>
            <a:r>
              <a:rPr lang="en-US" sz="4000" smtClean="0"/>
              <a:t>Inner ward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12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 eaLnBrk="0" hangingPunct="0"/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21513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21514" name="Text Box 4"/>
          <p:cNvSpPr txBox="1">
            <a:spLocks noChangeArrowheads="1"/>
          </p:cNvSpPr>
          <p:nvPr/>
        </p:nvSpPr>
        <p:spPr bwMode="auto">
          <a:xfrm>
            <a:off x="4549775" y="3052763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algn="ctr" eaLnBrk="0" hangingPunct="0"/>
            <a:endParaRPr lang="en-US" sz="2400"/>
          </a:p>
        </p:txBody>
      </p:sp>
      <p:sp>
        <p:nvSpPr>
          <p:cNvPr id="21515" name="Rectangle 9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Original people of England?</a:t>
            </a:r>
          </a:p>
        </p:txBody>
      </p:sp>
      <p:graphicFrame>
        <p:nvGraphicFramePr>
          <p:cNvPr id="21511" name="Object 7"/>
          <p:cNvGraphicFramePr>
            <a:graphicFrameLocks noChangeAspect="1"/>
          </p:cNvGraphicFramePr>
          <p:nvPr/>
        </p:nvGraphicFramePr>
        <p:xfrm>
          <a:off x="4724400" y="2895600"/>
          <a:ext cx="165100" cy="431800"/>
        </p:xfrm>
        <a:graphic>
          <a:graphicData uri="http://schemas.openxmlformats.org/presentationml/2006/ole">
            <p:oleObj spid="_x0000_s21511" name="Equation" r:id="rId4" imgW="164880" imgH="431640" progId="Equation.3">
              <p:embed/>
            </p:oleObj>
          </a:graphicData>
        </a:graphic>
      </p:graphicFrame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3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8001000" cy="1981200"/>
          </a:xfrm>
        </p:spPr>
        <p:txBody>
          <a:bodyPr/>
          <a:lstStyle/>
          <a:p>
            <a:r>
              <a:rPr lang="en-US" sz="3600" smtClean="0"/>
              <a:t>Arrow slits in the walls of the castle were also used for this.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1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97282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924800" cy="1447800"/>
          </a:xfrm>
        </p:spPr>
        <p:txBody>
          <a:bodyPr/>
          <a:lstStyle/>
          <a:p>
            <a:r>
              <a:rPr lang="en-US" smtClean="0"/>
              <a:t>Ventilation 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29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This long embroidered cloth told of the Battle of Hastings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7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01378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Bayeux Tapestry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5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09600" y="914400"/>
            <a:ext cx="7772400" cy="1143000"/>
          </a:xfrm>
        </p:spPr>
        <p:txBody>
          <a:bodyPr/>
          <a:lstStyle/>
          <a:p>
            <a:r>
              <a:rPr lang="en-US" sz="4000" smtClean="0"/>
              <a:t>What is this?</a:t>
            </a:r>
          </a:p>
        </p:txBody>
      </p:sp>
      <p:pic>
        <p:nvPicPr>
          <p:cNvPr id="103426" name="Picture 4" descr="mvc03010-0032alhambrasunset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81000" y="2143125"/>
            <a:ext cx="8382000" cy="4102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3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05474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Alhambra 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1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Husband and wife that were head of Spanish inquisition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69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09570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Isabella and Ferdinand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17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Architecture </a:t>
            </a:r>
            <a:r>
              <a:rPr lang="en-US" smtClean="0">
                <a:solidFill>
                  <a:schemeClr val="tx1"/>
                </a:solidFill>
              </a:rPr>
              <a:t>that has ribbed vaults &amp; pointed arches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665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13666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Gothic</a:t>
            </a:r>
          </a:p>
        </p:txBody>
      </p:sp>
    </p:spTree>
  </p:cSld>
  <p:clrMapOvr>
    <a:masterClrMapping/>
  </p:clrMapOvr>
  <p:transition>
    <p:zoom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23554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Celts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713" name="Rectangle 6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/>
              <a:t>You have 20 seconds to fill out the blank feudalism pyramid on the white board when I say go.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761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117762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447800"/>
          </a:xfrm>
        </p:spPr>
        <p:txBody>
          <a:bodyPr/>
          <a:lstStyle/>
          <a:p>
            <a:r>
              <a:rPr lang="en-US" smtClean="0">
                <a:cs typeface="Times New Roman" pitchFamily="18" charset="0"/>
              </a:rPr>
              <a:t>GO!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Who was the first Christian king of the Franks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AutoShape 3076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27650" name="Rectangle 308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Clovis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Rectangle 3078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z="4000" smtClean="0">
                <a:cs typeface="Times New Roman" pitchFamily="18" charset="0"/>
              </a:rPr>
              <a:t>What king was super pious and built West Minister Abbey?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0" hangingPunct="0"/>
            <a:endParaRPr lang="en-US"/>
          </a:p>
        </p:txBody>
      </p:sp>
      <p:sp>
        <p:nvSpPr>
          <p:cNvPr id="31746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smtClean="0"/>
              <a:t>Edward “the confessor” </a:t>
            </a: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FFFF00"/>
      </a:hlink>
      <a:folHlink>
        <a:srgbClr val="00000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2004</TotalTime>
  <Words>353</Words>
  <Application>Microsoft PowerPoint</Application>
  <PresentationFormat>On-screen Show (4:3)</PresentationFormat>
  <Paragraphs>134</Paragraphs>
  <Slides>51</Slides>
  <Notes>51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51</vt:i4>
      </vt:variant>
    </vt:vector>
  </HeadingPairs>
  <TitlesOfParts>
    <vt:vector size="56" baseType="lpstr">
      <vt:lpstr>Times New Roman</vt:lpstr>
      <vt:lpstr>Arial</vt:lpstr>
      <vt:lpstr>Garamond</vt:lpstr>
      <vt:lpstr>Default Design</vt:lpstr>
      <vt:lpstr>Equation</vt:lpstr>
      <vt:lpstr>Slide 1</vt:lpstr>
      <vt:lpstr>People of Germany are called?</vt:lpstr>
      <vt:lpstr>Saxon</vt:lpstr>
      <vt:lpstr>Original people of England?</vt:lpstr>
      <vt:lpstr>Celts</vt:lpstr>
      <vt:lpstr>Who was the first Christian king of the Franks</vt:lpstr>
      <vt:lpstr>Clovis</vt:lpstr>
      <vt:lpstr>What king was super pious and built West Minister Abbey?</vt:lpstr>
      <vt:lpstr>Edward “the confessor” </vt:lpstr>
      <vt:lpstr>What was the first and last name of the king that got defeated at the battle of Stamford bridge?</vt:lpstr>
      <vt:lpstr>HARALD HARDRADA </vt:lpstr>
      <vt:lpstr>Slide 12</vt:lpstr>
      <vt:lpstr>9</vt:lpstr>
      <vt:lpstr>Slide 14</vt:lpstr>
      <vt:lpstr>$, Land, free pass, get rid of Muslims in holy land</vt:lpstr>
      <vt:lpstr>Who was the leader for the first crusaders?</vt:lpstr>
      <vt:lpstr>Duke Godffrey</vt:lpstr>
      <vt:lpstr>What King got kidnapped and ransomed in the third crusade</vt:lpstr>
      <vt:lpstr>King Richard “the Lion Heart”</vt:lpstr>
      <vt:lpstr>DAILY DOUBLE At what city did the crusaders eat people?</vt:lpstr>
      <vt:lpstr>Antioch</vt:lpstr>
      <vt:lpstr>What group of people were not free men</vt:lpstr>
      <vt:lpstr>serfs</vt:lpstr>
      <vt:lpstr>Purpose of a castle (I said they were made for this)</vt:lpstr>
      <vt:lpstr>Defense</vt:lpstr>
      <vt:lpstr>This person made a university for just noble children.</vt:lpstr>
      <vt:lpstr>Charlemagne</vt:lpstr>
      <vt:lpstr>The Danes traveled around on these? Be specific.</vt:lpstr>
      <vt:lpstr>Longships</vt:lpstr>
      <vt:lpstr>A mound of dirt and rock constructed in order to raise the level of the castle?</vt:lpstr>
      <vt:lpstr>Motte</vt:lpstr>
      <vt:lpstr>Protects the important people</vt:lpstr>
      <vt:lpstr>Keep</vt:lpstr>
      <vt:lpstr>At the top of each tower was…</vt:lpstr>
      <vt:lpstr>Parapet</vt:lpstr>
      <vt:lpstr>Building were the portcullis and draw bridge were?</vt:lpstr>
      <vt:lpstr>Barbican</vt:lpstr>
      <vt:lpstr>Inner open space</vt:lpstr>
      <vt:lpstr>Inner ward</vt:lpstr>
      <vt:lpstr>Arrow slits in the walls of the castle were also used for this.</vt:lpstr>
      <vt:lpstr>Ventilation </vt:lpstr>
      <vt:lpstr>This long embroidered cloth told of the Battle of Hastings</vt:lpstr>
      <vt:lpstr>Bayeux Tapestry</vt:lpstr>
      <vt:lpstr>What is this?</vt:lpstr>
      <vt:lpstr>Alhambra </vt:lpstr>
      <vt:lpstr>Husband and wife that were head of Spanish inquisition</vt:lpstr>
      <vt:lpstr>Isabella and Ferdinand</vt:lpstr>
      <vt:lpstr>Architecture that has ribbed vaults &amp; pointed arches</vt:lpstr>
      <vt:lpstr>Gothic</vt:lpstr>
      <vt:lpstr>You have 20 seconds to fill out the blank feudalism pyramid on the white board when I say go.</vt:lpstr>
      <vt:lpstr>GO!</vt:lpstr>
    </vt:vector>
  </TitlesOfParts>
  <Company>Grant County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Grant County High School</dc:creator>
  <cp:lastModifiedBy>jobert</cp:lastModifiedBy>
  <cp:revision>56</cp:revision>
  <dcterms:created xsi:type="dcterms:W3CDTF">1998-08-19T17:45:48Z</dcterms:created>
  <dcterms:modified xsi:type="dcterms:W3CDTF">2012-04-30T19:13:56Z</dcterms:modified>
</cp:coreProperties>
</file>